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DF9F-0476-334F-9EEF-6177CD2F8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385F6-953A-8B4D-BF7D-9A226CA73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F10D-2A28-EA45-AC38-49710AF8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BA06-AC37-114F-BF9C-AF7EA861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D8C2-AFD0-A046-B505-45436919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DC2C-7636-684A-9388-3B9B379C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DA48C-45A3-5F46-B711-113A897D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43C8-0540-8E45-9D02-8F0E4702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CBC7-3E52-1840-9F5F-3090B3A8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978E-EF6D-B143-871A-7173BFED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76296-028D-9E42-B62A-BBDD603F3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7E0B0-863B-F14C-BF62-D18B7099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63AB3-DC5D-E240-A5C2-53E7EE1D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6F62-C8C5-7642-8E8D-02600953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A49E8-A4CF-9045-81C0-DD38447C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D7C8-E27E-9043-8F7B-0B771853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2D08-F74B-244A-8B8E-C3CA3E8BE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6792-F984-DF45-8FB1-01BCF3C3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D970-98AD-EC45-8127-556D358C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FE989-99C3-1745-BC26-F80AE0BF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4EB7-183F-864D-A56A-EA891DF9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8C203-13E9-E54F-9A8D-62DBF071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51704-5A51-D24D-9AD5-60759B5D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92CE-A364-1E44-864F-EE7C0D6F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FFC80-ED60-1147-A006-38F589C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19F6-58F2-CA4F-960A-E13E3568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A3E1-078D-8C42-9D01-0518193FE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F6E23-2D68-4C46-B674-73680B465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2BAD-246E-2344-91B4-C396D5EA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5C50A-EB3C-B646-835A-EDB16184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0A143-903C-184D-ADE3-A3B46B03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5A77-C554-8E4C-A445-1928503B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5C83B-2904-894D-899C-4B5CD54BF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E4CC-AF46-E44F-B0F2-EDDB90D6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C7CA1-7C1F-A247-8328-6BBC348C3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D2D9F-A26F-7847-99EA-FB04E7E0A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EA512-642A-144D-9D6B-7A76DDE8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54BC2-3C13-9A4A-A284-572B04DE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EFB9B-BA6B-FE46-AD7A-EEF6F1F2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4D7A-AE5B-834C-BCA4-2A42EE94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70C-494D-3349-9F71-C02E38D7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8D92C-8019-9A47-A4A0-6CED2362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877EB-BB13-154A-927B-25ECE58B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3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C7C55-BE04-514E-A98D-087AEF09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07792-283A-874C-9115-F4827641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2607-B98E-C444-9000-FC2E6467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9CF2-B6E0-B047-9C61-0B922CB3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C0DB-7FAC-0A46-B234-F437A1733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BD702-3DB4-D64C-8301-481B6EBD2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770D7-1A5D-744C-81CC-29BF9E9A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6AE02-2833-834D-93CA-AC6203749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38D9D-E281-5D4F-9196-7AA2D380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9DE5-69C3-1A46-8632-5C7998B5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E0CA4-B46D-9440-86DF-3E69E6A0A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F607D-CAF7-C840-8206-B728BE9F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3E985-0D7F-4448-9239-328B5B05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D7605-EAF8-7143-B4D1-D396A357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2388B-B429-454F-8988-B892F6FB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5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1D4E2-373D-3A4F-8071-5D3B9077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F5292-713C-C64A-A98F-94D1A087C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2A18A-F701-384C-BEEC-CB1AF20E2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60C1-BEBD-F843-BFE9-6A3158722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EB6F9-87D8-EB46-B444-F342D32F9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2588-2117-F945-AE14-0CADA64D9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E0784-DE11-A144-907A-04B4AC37E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A401A0-182B-F94F-A23A-4AD73361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3D5FEF-BA5E-594E-B3C0-B53E5CF2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480" y="4074157"/>
            <a:ext cx="3410091" cy="1847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8428E8-2B21-8546-BF1E-8FC78C60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380" y="2073412"/>
            <a:ext cx="3616591" cy="1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9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D4F-B2CC-E54E-8E03-FD198468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11E0-84F8-D64A-938E-9697F3D82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8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Cyrus Rustomji</dc:creator>
  <cp:lastModifiedBy>Cyrus Rustomji</cp:lastModifiedBy>
  <cp:revision>4</cp:revision>
  <dcterms:created xsi:type="dcterms:W3CDTF">2018-04-27T08:31:13Z</dcterms:created>
  <dcterms:modified xsi:type="dcterms:W3CDTF">2018-04-27T16:15:19Z</dcterms:modified>
</cp:coreProperties>
</file>